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1326</Words>
  <Application>Microsoft Office PowerPoint</Application>
  <PresentationFormat>Widescreen</PresentationFormat>
  <Paragraphs>385</Paragraphs>
  <Slides>44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147</cp:revision>
  <dcterms:created xsi:type="dcterms:W3CDTF">2020-04-15T11:22:54Z</dcterms:created>
  <dcterms:modified xsi:type="dcterms:W3CDTF">2020-05-20T09:39:25Z</dcterms:modified>
</cp:coreProperties>
</file>